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7" r:id="rId24"/>
    <p:sldId id="288" r:id="rId2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44" autoAdjust="0"/>
  </p:normalViewPr>
  <p:slideViewPr>
    <p:cSldViewPr snapToGrid="0">
      <p:cViewPr>
        <p:scale>
          <a:sx n="107" d="100"/>
          <a:sy n="107" d="100"/>
        </p:scale>
        <p:origin x="-450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6/02/2019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43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9855" y="3814458"/>
            <a:ext cx="8744464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>
              <a:lnSpc>
                <a:spcPts val="4500"/>
              </a:lnSpc>
            </a:pPr>
            <a:r>
              <a:rPr sz="4500" b="1" i="0" u="none" strike="noStrike">
                <a:solidFill>
                  <a:srgbClr val="FFFFFF"/>
                </a:solidFill>
                <a:latin typeface="Arial Narrow"/>
              </a:rPr>
              <a:t>RACE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9855" y="4419013"/>
            <a:ext cx="874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2000" dirty="0" smtClean="0">
                <a:solidFill>
                  <a:srgbClr val="FFFF00"/>
                </a:solidFill>
                <a:latin typeface="Arial Narrow"/>
              </a:rPr>
              <a:t>МОДЕЛЬНЫЙ РЯД</a:t>
            </a:r>
            <a:r>
              <a:rPr sz="2000" b="0" i="0" u="none" strike="noStrike" dirty="0" smtClean="0">
                <a:solidFill>
                  <a:srgbClr val="FFFF00"/>
                </a:solidFill>
                <a:latin typeface="Arial Narrow"/>
              </a:rPr>
              <a:t> </a:t>
            </a:r>
            <a:r>
              <a:rPr sz="2000" b="0" i="0" u="none" strike="noStrike" dirty="0">
                <a:solidFill>
                  <a:srgbClr val="FFFF00"/>
                </a:solidFill>
                <a:latin typeface="Arial Narrow"/>
              </a:rPr>
              <a:t>19|20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158064"/>
            <a:ext cx="8099969" cy="9903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286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19|20 // Nordic // Палки 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RC3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Лучший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выбор для любителей. Алюминиевая модель с износостойкой пробковой рукояткой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Filled Cork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гоночным темляком </a:t>
            </a:r>
            <a:r>
              <a:rPr lang="en-GB" sz="900" dirty="0">
                <a:latin typeface="Arial Narrow" panose="020B0606020202030204" pitchFamily="34" charset="0"/>
                <a:cs typeface="Arial" panose="020B0604020202020204" pitchFamily="34" charset="0"/>
              </a:rPr>
              <a:t>Race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Большая гоночная лапка 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Race Lite Aero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позволяет кататься в любых погодных условиях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Лёгкая алюминиевая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спортивная модель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Износостойкая пробковая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рукоятка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Хорошее соотношение цена-качество</a:t>
            </a:r>
            <a:endParaRPr lang="ru-RU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Дышащий гоночный неопреновый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темляк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Z41619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120-170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6013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Filled Cork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Race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Big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Sintered metal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Filled Cork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Race Strap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976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Race Lite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Aero</a:t>
            </a:r>
            <a:r>
              <a:rPr lang="en-US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800" b="0" i="0" u="none" strike="noStrike" dirty="0" smtClean="0">
                <a:solidFill>
                  <a:srgbClr val="000000"/>
                </a:solidFill>
                <a:latin typeface="Arial Narrow"/>
              </a:rPr>
              <a:t>B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ig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4000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9855" y="3814458"/>
            <a:ext cx="8744464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>
              <a:lnSpc>
                <a:spcPts val="4500"/>
              </a:lnSpc>
            </a:pPr>
            <a:r>
              <a:rPr sz="4500" b="1" i="0" u="none" strike="noStrike">
                <a:solidFill>
                  <a:srgbClr val="FFFFFF"/>
                </a:solidFill>
                <a:latin typeface="Arial Narrow"/>
              </a:rPr>
              <a:t>FITNESS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9855" y="4419013"/>
            <a:ext cx="874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2000" dirty="0" smtClean="0">
                <a:solidFill>
                  <a:srgbClr val="FFFF00"/>
                </a:solidFill>
                <a:latin typeface="Arial Narrow"/>
              </a:rPr>
              <a:t>МОДЕЛЬНЫЙ РЯД</a:t>
            </a:r>
            <a:r>
              <a:rPr sz="2000" b="0" i="0" u="none" strike="noStrike" dirty="0" smtClean="0">
                <a:solidFill>
                  <a:srgbClr val="FFFF00"/>
                </a:solidFill>
                <a:latin typeface="Arial Narrow"/>
              </a:rPr>
              <a:t> </a:t>
            </a:r>
            <a:r>
              <a:rPr sz="2000" b="0" i="0" u="none" strike="noStrike" dirty="0">
                <a:solidFill>
                  <a:srgbClr val="FFFF00"/>
                </a:solidFill>
                <a:latin typeface="Arial Narrow"/>
              </a:rPr>
              <a:t>19|20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9" y="1460015"/>
            <a:ext cx="8154755" cy="80980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9" y="2614514"/>
            <a:ext cx="8171245" cy="7413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</a:t>
            </a:r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Fitness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1950" y="37424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2800" b="1" dirty="0" smtClean="0">
                <a:solidFill>
                  <a:srgbClr val="000000"/>
                </a:solidFill>
                <a:latin typeface="Arial Narrow"/>
              </a:rPr>
              <a:t>МОДЕЛИ</a:t>
            </a:r>
            <a:r>
              <a:rPr lang="en-US" sz="2800" b="1" dirty="0" smtClean="0">
                <a:solidFill>
                  <a:srgbClr val="000000"/>
                </a:solidFill>
                <a:latin typeface="Arial Narrow"/>
              </a:rPr>
              <a:t> FITNESS</a:t>
            </a:r>
            <a:endParaRPr sz="28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1950" y="1221890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XC SUPERLITE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394134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 dirty="0">
                <a:solidFill>
                  <a:srgbClr val="000000"/>
                </a:solidFill>
                <a:latin typeface="Arial Narrow"/>
              </a:rPr>
              <a:t>XC PERFORMANCE</a:t>
            </a: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59" y="3800451"/>
            <a:ext cx="8154751" cy="739823"/>
          </a:xfrm>
          <a:prstGeom prst="rect">
            <a:avLst/>
          </a:prstGeom>
        </p:spPr>
      </p:pic>
      <p:sp>
        <p:nvSpPr>
          <p:cNvPr id="12" name="Textfeld 4"/>
          <p:cNvSpPr txBox="1"/>
          <p:nvPr/>
        </p:nvSpPr>
        <p:spPr>
          <a:xfrm>
            <a:off x="361946" y="3562327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 dirty="0">
                <a:solidFill>
                  <a:srgbClr val="000000"/>
                </a:solidFill>
                <a:latin typeface="Arial Narrow"/>
              </a:rPr>
              <a:t>XC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0" y="1198884"/>
            <a:ext cx="8258175" cy="8191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95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</a:t>
            </a:r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Fitness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XC SUPERLITE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XC SUPERLITE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Идеальная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модель для первых тренировок и лыжных прогулок. Прочное алюминиевое древко, комфортная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рукоятка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Cork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с пробкой в зоне хвата. Мягкий, прямой и широкий темляк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Comfort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Большая гоночная лапка 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Race Lite Aero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позволяет кататься в любых погодных условиях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Палки подойдут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любителям как опытным,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так и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начинающим. 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Алюминиевые палки для любителей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Легкие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прочные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Эргономичная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рукоятка с пробкой в зоне хвата</a:t>
            </a:r>
            <a:endParaRPr lang="de-A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Удобный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широкий прямой темляк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Z44018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120-165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6013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Cork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Comfort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Big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Cork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Comfort Strap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3" y="4238625"/>
            <a:ext cx="965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Race Lite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Aero</a:t>
            </a:r>
            <a:r>
              <a:rPr lang="en-US" sz="8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Big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3400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2" y="1182554"/>
            <a:ext cx="8258175" cy="7429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286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</a:t>
            </a:r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Fitness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XC PERFORMANCE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XC PERFORMANCE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61950" y="2234696"/>
            <a:ext cx="2698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Прочная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алюминиевая палка с прорезиненной рукояткой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TPR. Прямой темляк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Loop 30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Большая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гоночная лапка 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Race Lite Aero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позволяет кататься в любых погодных условиях.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Палки подойдут любителям как опытным, так и начинающим. </a:t>
            </a: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8691" y="2234696"/>
            <a:ext cx="269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Алюминиевые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палки для любителей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Надёжные и прочные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Эргономичная рукоятка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из полиуретана</a:t>
            </a:r>
            <a:endParaRPr lang="de-A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Удобный широкий прямой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темляк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Z44118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120-165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6061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TPR Grip 2.0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Loop 30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Big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 Tip
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424154" y="3619500"/>
            <a:ext cx="938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Race Lite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Aero</a:t>
            </a:r>
            <a:r>
              <a:rPr lang="ru-RU" sz="8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Big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9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0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1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2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2800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7" y="1188678"/>
            <a:ext cx="8258175" cy="7524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Fitness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XC SPORT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XC SPORT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1950" y="2234696"/>
            <a:ext cx="269890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Базовая любительская модель из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100% стекловолокна для лыжных прогулок.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Прямой темляк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Loop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20.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Широкая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туристическая лапка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Touring 15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кататься по трассе, в парках и в лесу.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8691" y="2234696"/>
            <a:ext cx="2698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Для любителей лыжных прогулок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Надежные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прочные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
Проверенные технологии и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конструкция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Z44218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120-165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Стекловолокно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Fibre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Mono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Loop 20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Touring 15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
</a:t>
            </a:r>
          </a:p>
        </p:txBody>
      </p:sp>
      <p:sp>
        <p:nvSpPr>
          <p:cNvPr id="15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16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17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8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1980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9855" y="3814458"/>
            <a:ext cx="8744464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>
              <a:lnSpc>
                <a:spcPts val="4500"/>
              </a:lnSpc>
            </a:pPr>
            <a:r>
              <a:rPr sz="4500" b="1" i="0" u="none" strike="noStrike">
                <a:solidFill>
                  <a:srgbClr val="FFFFFF"/>
                </a:solidFill>
                <a:latin typeface="Arial Narrow"/>
              </a:rPr>
              <a:t>ADVENTURE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9855" y="4419013"/>
            <a:ext cx="874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2000" b="0" i="0" u="none" strike="noStrike" dirty="0" smtClean="0">
                <a:solidFill>
                  <a:srgbClr val="FFFF00"/>
                </a:solidFill>
                <a:latin typeface="Arial Narrow"/>
              </a:rPr>
              <a:t>МОДЕЛЬНЫЙ РЯД</a:t>
            </a:r>
            <a:r>
              <a:rPr sz="2000" b="0" i="0" u="none" strike="noStrike" dirty="0" smtClean="0">
                <a:solidFill>
                  <a:srgbClr val="FFFF00"/>
                </a:solidFill>
                <a:latin typeface="Arial Narrow"/>
              </a:rPr>
              <a:t> </a:t>
            </a:r>
            <a:r>
              <a:rPr sz="2000" b="0" i="0" u="none" strike="noStrike" dirty="0">
                <a:solidFill>
                  <a:srgbClr val="FFFF00"/>
                </a:solidFill>
                <a:latin typeface="Arial Narrow"/>
              </a:rPr>
              <a:t>19|20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79761"/>
            <a:ext cx="8164914" cy="9009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822744"/>
            <a:ext cx="8164913" cy="9209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4077143"/>
            <a:ext cx="8164913" cy="8408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Adventure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1950" y="37424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2800" b="1" dirty="0" smtClean="0">
                <a:solidFill>
                  <a:srgbClr val="000000"/>
                </a:solidFill>
                <a:latin typeface="Arial Narrow"/>
              </a:rPr>
              <a:t>МОДЕЛИ</a:t>
            </a:r>
            <a:r>
              <a:rPr lang="en-US" sz="2800" b="1" dirty="0" smtClean="0">
                <a:solidFill>
                  <a:srgbClr val="000000"/>
                </a:solidFill>
                <a:latin typeface="Arial Narrow"/>
              </a:rPr>
              <a:t> ADVENTURE</a:t>
            </a:r>
            <a:endParaRPr sz="28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1950" y="1341636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BCX VARIOLITE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2584619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BCX MOUNTAIN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3839018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BC OFFTRACK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74" y="1124725"/>
            <a:ext cx="8258175" cy="923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542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Adventure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BCX VARIOLITE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BCX VARIOLITE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Надежная алюминиевая модель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для лыжных походов, с возможностью регулировки длины палки благодаря системе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Air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ock 2. Рукоятка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Multi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 пробкой в зоне хвата с возможностью изменения хвата на сложном рельефе. Широкий, прямой темляк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BC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Усовершенствованная большая лапка Flex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ite позволяет передвигаться по глубокому снегу.</a:t>
            </a: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Лёгкий вес и прочность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Возможность изменения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длины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 зависимости от крутизны склона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Пробковая рукоятка Multi с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возможностью изменения хвата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Z45018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95-160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см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телескопические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7075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16:14:9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Multi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BC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Flex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Sintered metal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Air Lock 2.0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Multi Grip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BC Strap</a:t>
            </a: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6300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8" y="1119962"/>
            <a:ext cx="8258175" cy="9334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286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</a:t>
            </a:r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Adventure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BCX MOUNTAIN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BCX MOUNTAIN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Алюминиевая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модель для лыжных походов и прогулок по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неподготовленным трассам.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Рукоятка Multi с пробкой в зоне хвата с возможностью изменения хвата на сложном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рельефе.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Широкий, прямой темляк BC. Усовершенствованная большая лапка Flex Lite позволяет передвигаться по глубокому снегу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sz="900" b="0" i="0" u="none" strike="noStrike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Лёгкий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вес и прочность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Пробковая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рукоятка Multi с возможностью изменения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хвата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Большая лапка для глубокого снега</a:t>
            </a: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Z45118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130-165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7075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Multi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BC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Flex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Multi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BC Strap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Flexlite Basket</a:t>
            </a: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4450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8" y="755135"/>
            <a:ext cx="8666933" cy="173456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8" y="1699785"/>
            <a:ext cx="8666933" cy="17345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8" y="2585675"/>
            <a:ext cx="8631123" cy="172739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8" y="3407282"/>
            <a:ext cx="8666933" cy="17345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1950" y="4897620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900" b="0" i="0" u="none" strike="noStrike">
                <a:solidFill>
                  <a:srgbClr val="FFFFFF"/>
                </a:solidFill>
                <a:latin typeface="Arial Narrow"/>
              </a:rPr>
              <a:t>Line Up 19|20 // Nordic // Stöcke // Race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1950" y="37424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2800" b="1" dirty="0" smtClean="0">
                <a:solidFill>
                  <a:srgbClr val="000000"/>
                </a:solidFill>
                <a:latin typeface="Arial Narrow"/>
              </a:rPr>
              <a:t>МОДЕЛИ </a:t>
            </a:r>
            <a:r>
              <a:rPr lang="en-US" sz="2800" b="1" dirty="0" smtClean="0">
                <a:solidFill>
                  <a:srgbClr val="000000"/>
                </a:solidFill>
                <a:latin typeface="Arial Narrow"/>
              </a:rPr>
              <a:t>RACE</a:t>
            </a:r>
            <a:endParaRPr sz="28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1950" y="1069496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 dirty="0">
                <a:solidFill>
                  <a:srgbClr val="000000"/>
                </a:solidFill>
                <a:latin typeface="Arial Narrow"/>
              </a:rPr>
              <a:t>SPEEDMAX STIFF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1987883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 dirty="0">
                <a:solidFill>
                  <a:srgbClr val="000000"/>
                </a:solidFill>
                <a:latin typeface="Arial Narrow"/>
              </a:rPr>
              <a:t>SPEEDMAX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1950" y="2895391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 dirty="0">
                <a:solidFill>
                  <a:srgbClr val="000000"/>
                </a:solidFill>
                <a:latin typeface="Arial Narrow"/>
              </a:rPr>
              <a:t>RCS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1950" y="3743291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 dirty="0">
                <a:solidFill>
                  <a:srgbClr val="000000"/>
                </a:solidFill>
                <a:latin typeface="Arial Narrow"/>
              </a:rPr>
              <a:t>RC9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6" y="1151939"/>
            <a:ext cx="8258175" cy="8477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95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Adventure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BC OFFTRACK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BC OFFTRACK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38691" y="3418618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TECHNOLOGY HIGHLIGHTS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Любительская алюминиевая модель для загородных лыжных прогулок.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Отличный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выбор для катания не только по подготовленным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трассам, но и по целине. Прорезиненные рукоятки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TPR.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Мягкий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, прямой и широкий темляк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Comfort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Специальная широкая лапка Offtrack для глубокого снега.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Надёжность и прочность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Эргономичная рукоятка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из полиуретана</a:t>
            </a:r>
            <a:endParaRPr lang="de-A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Удобный широкий прямой темляк</a:t>
            </a: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Z45218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120-165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6013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TPR Grip 2.0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Comfort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err="1">
                <a:solidFill>
                  <a:srgbClr val="000000"/>
                </a:solidFill>
                <a:latin typeface="Arial Narrow"/>
              </a:rPr>
              <a:t>Offtrack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Cork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Comfort Strap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Offtrack Basket</a:t>
            </a: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3200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9855" y="3814458"/>
            <a:ext cx="8744464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>
              <a:lnSpc>
                <a:spcPts val="4500"/>
              </a:lnSpc>
            </a:pPr>
            <a:r>
              <a:rPr sz="4500" b="1" i="0" u="none" strike="noStrike">
                <a:solidFill>
                  <a:srgbClr val="FFFFFF"/>
                </a:solidFill>
                <a:latin typeface="Arial Narrow"/>
              </a:rPr>
              <a:t>JUNIOR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9855" y="4419013"/>
            <a:ext cx="874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2000" b="0" i="0" u="none" strike="noStrike" dirty="0" smtClean="0">
                <a:solidFill>
                  <a:srgbClr val="FFFF00"/>
                </a:solidFill>
                <a:latin typeface="Arial Narrow"/>
              </a:rPr>
              <a:t>МОДЕЛЬНЫЙ РЯД</a:t>
            </a:r>
            <a:r>
              <a:rPr sz="2000" b="0" i="0" u="none" strike="noStrike" dirty="0" smtClean="0">
                <a:solidFill>
                  <a:srgbClr val="FFFF00"/>
                </a:solidFill>
                <a:latin typeface="Arial Narrow"/>
              </a:rPr>
              <a:t> </a:t>
            </a:r>
            <a:r>
              <a:rPr sz="2000" b="0" i="0" u="none" strike="noStrike" dirty="0">
                <a:solidFill>
                  <a:srgbClr val="FFFF00"/>
                </a:solidFill>
                <a:latin typeface="Arial Narrow"/>
              </a:rPr>
              <a:t>19|20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79760"/>
            <a:ext cx="8164914" cy="13413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233755"/>
            <a:ext cx="8164913" cy="8508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Junior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1950" y="37424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2800" b="1" dirty="0" smtClean="0">
                <a:solidFill>
                  <a:srgbClr val="000000"/>
                </a:solidFill>
                <a:latin typeface="Arial Narrow"/>
              </a:rPr>
              <a:t>МОДЕЛИ</a:t>
            </a:r>
            <a:r>
              <a:rPr lang="en-US" sz="2800" b="1" dirty="0" smtClean="0">
                <a:solidFill>
                  <a:srgbClr val="000000"/>
                </a:solidFill>
                <a:latin typeface="Arial Narrow"/>
              </a:rPr>
              <a:t> JUNIOR</a:t>
            </a:r>
            <a:endParaRPr sz="28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1950" y="1341636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RCS JUNIOR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2995630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SPRINT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8" y="1019272"/>
            <a:ext cx="8258175" cy="13525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286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Junior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RCS JUNIOR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RCS JUNIOR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49" y="2234696"/>
            <a:ext cx="287674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Спортивная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алюминиевая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модель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для детей и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подростков Износостойкая рукоятка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Filled Cork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пробкой в зоне хвата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Гоночный темляк Race легко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позволит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освоить правильную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лыжную технику. Большая гоночная лапка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Race Lite Aero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позволяет кататься в любых погодных условиях.</a:t>
            </a:r>
            <a:endParaRPr lang="ru-RU" sz="900" dirty="0">
              <a:solidFill>
                <a:srgbClr val="000000"/>
              </a:solidFill>
              <a:latin typeface="Arial Narrow"/>
            </a:endParaRPr>
          </a:p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Идеальный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выбор для будущих чемпионов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9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000"/>
              </a:lnSpc>
            </a:pP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Спортивная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детская палка
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Гоночный удобный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темляк
Износостойкая пробковая рукоятка</a:t>
            </a: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Z46319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100-135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120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6013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Filled Cork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Race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Big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Filled Cork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Race Strap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1090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Race Lite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Aero</a:t>
            </a:r>
            <a:r>
              <a:rPr lang="ru-RU" sz="8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Big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2900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9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4" y="1049202"/>
            <a:ext cx="8258175" cy="8572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286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</a:t>
            </a:r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ряд 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19|20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Nordic // </a:t>
            </a:r>
            <a:r>
              <a:rPr lang="ru-RU" sz="900" dirty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Junior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SPRINT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SPRINT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1951" y="2234696"/>
            <a:ext cx="26207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Для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самых маленьких лыжников. Универсальная алюминиевая палка с детской рукояткой из комфортного материала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TPR.  Широкий темляк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Loop 30.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Детская лапка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Touring Kids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В маленьких ростовках (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70-85 см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) пластиковый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наконечник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 лапок.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8691" y="2234696"/>
            <a:ext cx="269890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Надежные для любых условий и многолетнего использования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Удобная детская рукоятка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Пластиковый наконечник в маленьких ростовках </a:t>
            </a: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7527" y="2234696"/>
            <a:ext cx="302647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Z46419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70-130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100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Алюминий </a:t>
            </a:r>
            <a:r>
              <a:rPr sz="900" b="0" i="0" u="none" strike="noStrike" dirty="0" err="1" smtClean="0">
                <a:solidFill>
                  <a:srgbClr val="000000"/>
                </a:solidFill>
                <a:latin typeface="Arial Narrow"/>
              </a:rPr>
              <a:t>Alu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6013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13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TPR junior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Loop 30 Strap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Touring Kids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для ростовок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90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-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130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:	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Nylon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(для ростовок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70-85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см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)</a:t>
            </a: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Aluminium Shaft</a:t>
            </a:r>
          </a:p>
        </p:txBody>
      </p:sp>
      <p:sp>
        <p:nvSpPr>
          <p:cNvPr id="17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18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19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0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1900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5" y="1307622"/>
            <a:ext cx="8014645" cy="8351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5" y="2325052"/>
            <a:ext cx="8014645" cy="97275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15" y="3501260"/>
            <a:ext cx="8014645" cy="9727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1950" y="4897620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900" b="0" i="0" u="none" strike="noStrike">
                <a:solidFill>
                  <a:srgbClr val="FFFFFF"/>
                </a:solidFill>
                <a:latin typeface="Arial Narrow"/>
              </a:rPr>
              <a:t>Line Up 19|20 // Nordic // Stöcke // Race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1950" y="37424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2800" b="1" dirty="0">
                <a:solidFill>
                  <a:srgbClr val="000000"/>
                </a:solidFill>
                <a:latin typeface="Arial Narrow"/>
              </a:rPr>
              <a:t>МОДЕЛИ </a:t>
            </a:r>
            <a:r>
              <a:rPr lang="en-US" sz="2800" b="1" dirty="0">
                <a:solidFill>
                  <a:srgbClr val="000000"/>
                </a:solidFill>
                <a:latin typeface="Arial Narrow"/>
              </a:rPr>
              <a:t>RACE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1950" y="1069497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RC5 - QC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2086927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RC3 CARBON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3263135"/>
            <a:ext cx="857250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3" y="673330"/>
            <a:ext cx="8669263" cy="17375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1238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654" y="4295775"/>
            <a:ext cx="619125" cy="495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Модельный ряд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19|20 // Nordic // </a:t>
            </a:r>
            <a:r>
              <a:rPr lang="ru-RU" sz="900" dirty="0" smtClean="0">
                <a:solidFill>
                  <a:srgbClr val="FFFFFF"/>
                </a:solidFill>
                <a:latin typeface="Arial Narrow"/>
              </a:rPr>
              <a:t>Палки</a:t>
            </a:r>
            <a:r>
              <a:rPr sz="900" b="0" i="0" u="none" strike="noStrike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sz="900" b="0" i="0" u="none" strike="noStrike" dirty="0">
                <a:solidFill>
                  <a:srgbClr val="FFFFFF"/>
                </a:solidFill>
                <a:latin typeface="Arial Narrow"/>
              </a:rPr>
              <a:t>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 dirty="0">
                <a:solidFill>
                  <a:srgbClr val="000000"/>
                </a:solidFill>
                <a:latin typeface="Arial Narrow"/>
              </a:rPr>
              <a:t>SPEEDMAX STIFF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SPEEDMAX STIFF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8691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dirty="0" smtClean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7527" y="2025981"/>
            <a:ext cx="2698909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dirty="0" smtClean="0">
                <a:solidFill>
                  <a:srgbClr val="000000"/>
                </a:solidFill>
                <a:latin typeface="Arial Narrow"/>
              </a:rPr>
              <a:t>ИНФОРМАЦИЯ: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1949" y="2234696"/>
            <a:ext cx="272956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Модель для профессионалов, имеет знак </a:t>
            </a: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RACE CODE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. Новые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ультра-легкие,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прочные палки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из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100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%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UHM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 углеволокна.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Эргономичная новая рукоятка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с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пробкой </a:t>
            </a:r>
            <a:r>
              <a:rPr lang="en-US" sz="900" dirty="0" err="1">
                <a:solidFill>
                  <a:srgbClr val="000000"/>
                </a:solidFill>
                <a:latin typeface="Arial Narrow"/>
              </a:rPr>
              <a:t>Mucos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®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в зоне хвата. О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птимизированный новый темляк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значительно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улучшает контроль за палкой и даёт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максимальную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передачу энергии во время отталкивания. Маленькая гоночная лапка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Race Lite </a:t>
            </a: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Aero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. Доступны в разборном виде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de-AT" sz="9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781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Эргономичный 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 F-Speed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улучшает конроль и передачу энергии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Минимальный вес рукоятки и уверенный хват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Супер жёсткое древко из 100%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UHM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углеволокна для эффективной прередачи усилий при отталкивании</a:t>
            </a: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Улучшенная балансировка</a:t>
            </a:r>
            <a:endParaRPr lang="ru-RU" sz="900" b="0" i="0" u="none" strike="noStrike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84608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Z40019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135-175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2,5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)/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K155, K175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100% углеволокно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Air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Carbon UHM 5.4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Small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Sintered metal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Race Code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b="0" i="0" u="none" strike="noStrike" dirty="0" err="1" smtClean="0">
                <a:solidFill>
                  <a:srgbClr val="000000"/>
                </a:solidFill>
                <a:latin typeface="Arial Narrow"/>
              </a:rPr>
              <a:t>Grip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Air Carbon UHM Shaft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dirty="0" err="1" smtClean="0">
                <a:solidFill>
                  <a:srgbClr val="000000"/>
                </a:solidFill>
                <a:latin typeface="Arial Narrow"/>
              </a:rPr>
              <a:t>Strap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284">
            <a:off x="4753442" y="3748267"/>
            <a:ext cx="749320" cy="3746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3" y="4154622"/>
            <a:ext cx="861249" cy="645937"/>
          </a:xfrm>
          <a:prstGeom prst="rect">
            <a:avLst/>
          </a:prstGeom>
        </p:spPr>
      </p:pic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24000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88"/>
            <a:ext cx="9144000" cy="51435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3" y="673783"/>
            <a:ext cx="8666933" cy="17345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1238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654" y="4295775"/>
            <a:ext cx="619125" cy="495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19|20 // Nordic // Палки 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SPEEDMAX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SPEEDMAX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17527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49" y="2234696"/>
            <a:ext cx="287674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Модель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для профессионалов, имеет знак </a:t>
            </a: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RACE CODE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. Новые ультра-легкие прочные палки сделаны из 100%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UHM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углеволокна. Эргономичная новая рукоятка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с пробкой </a:t>
            </a:r>
            <a:r>
              <a:rPr lang="en-US" sz="900" dirty="0" err="1">
                <a:solidFill>
                  <a:srgbClr val="000000"/>
                </a:solidFill>
                <a:latin typeface="Arial Narrow"/>
              </a:rPr>
              <a:t>Mucos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®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в зоне хвата. О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птимизированный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новый темляк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значительно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улучшает контроль за палкой и даёт максимальную передачу энергии во время отталкивания. Маленькая гоночная лапка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Race Lite </a:t>
            </a: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Aero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. Доступны в разборном виде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de-AT" sz="9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91135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Z40119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135-175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2.5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/ K155, K175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100% углеволокно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Air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Carbon UHM 5.4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Strap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Small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Sintered metal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Race Code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Air Carbon UHM Shaft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424154" y="361950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b="0" i="0" u="none" strike="noStrike" dirty="0" err="1" smtClean="0">
                <a:solidFill>
                  <a:srgbClr val="000000"/>
                </a:solidFill>
                <a:latin typeface="Arial Narrow"/>
              </a:rPr>
              <a:t>Grip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24154" y="42386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dirty="0" err="1" smtClean="0">
                <a:solidFill>
                  <a:srgbClr val="000000"/>
                </a:solidFill>
                <a:latin typeface="Arial Narrow"/>
              </a:rPr>
              <a:t>Strap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284">
            <a:off x="4753442" y="3748267"/>
            <a:ext cx="749320" cy="37466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3" y="4161614"/>
            <a:ext cx="861249" cy="64593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38691" y="2234696"/>
            <a:ext cx="276371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Эргономичный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темляк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F-Speed</a:t>
            </a:r>
            <a:r>
              <a:rPr lang="en-US" sz="90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улучшает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конроль и передачу энергии
Минимальный вес рукоятки и уверенный хват
Супер жёсткое древко из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100% UHM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углеволокна для эффективной прередачи усилий при отталкивании</a:t>
            </a: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>
                <a:solidFill>
                  <a:srgbClr val="000000"/>
                </a:solidFill>
                <a:latin typeface="Arial Narrow"/>
              </a:rPr>
              <a:t>Улучшенная балансировка</a:t>
            </a: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8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9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23500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2" y="684379"/>
            <a:ext cx="8632684" cy="17314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4295775"/>
            <a:ext cx="619125" cy="495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19|20 // Nordic // Палки 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RCS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49" y="2234696"/>
            <a:ext cx="27241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Гоночная модель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для соревнований и тренировок.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Сверхлегкие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палки из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100%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AT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Air </a:t>
            </a:r>
            <a:r>
              <a:rPr lang="de-AT" sz="900" dirty="0">
                <a:latin typeface="Arial Narrow" panose="020B0606020202030204" pitchFamily="34" charset="0"/>
                <a:cs typeface="Arial" panose="020B0604020202020204" pitchFamily="34" charset="0"/>
              </a:rPr>
              <a:t>Carbon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HM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углеволокна.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Эргономичная новая рукоятка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с пробкой </a:t>
            </a:r>
            <a:r>
              <a:rPr lang="en-US" sz="900" dirty="0" err="1">
                <a:solidFill>
                  <a:srgbClr val="000000"/>
                </a:solidFill>
                <a:latin typeface="Arial Narrow"/>
              </a:rPr>
              <a:t>Mucos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®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в зоне хвата. О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птимизированный новый темляк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значительно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улучшает контроль за палкой и даёт максимальную передачу энергии во время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отталкивания. Система быстрозаменяемых лапок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Multi </a:t>
            </a:r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Tip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. Доступны в разборном виде.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8788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Сверхлёгкое древко из 100% </a:t>
            </a:r>
            <a:r>
              <a:rPr lang="de-AT" sz="900" dirty="0">
                <a:latin typeface="Arial Narrow" panose="020B0606020202030204" pitchFamily="34" charset="0"/>
                <a:cs typeface="Arial" panose="020B0604020202020204" pitchFamily="34" charset="0"/>
              </a:rPr>
              <a:t>Air Carbon </a:t>
            </a:r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HM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углеволокна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Эффективно передают усилия и прекрасно работают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Система быстрозаменяемых лапок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Multi-tip</a:t>
            </a:r>
            <a:endParaRPr lang="ru-RU" sz="9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80517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Z40219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135-175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2.5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/ K155, K175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100% углеволокно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Air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Carbon HM 4.8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Strap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Multi Tip Aero S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Sintered metal
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Air Carbon HM Shaft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361950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b="0" i="0" u="none" strike="noStrike" dirty="0" err="1" smtClean="0">
                <a:solidFill>
                  <a:srgbClr val="000000"/>
                </a:solidFill>
                <a:latin typeface="Arial Narrow"/>
              </a:rPr>
              <a:t>Grip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424154" y="42386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dirty="0" err="1" smtClean="0">
                <a:solidFill>
                  <a:srgbClr val="000000"/>
                </a:solidFill>
                <a:latin typeface="Arial Narrow"/>
              </a:rPr>
              <a:t>Strap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284">
            <a:off x="4753442" y="3748267"/>
            <a:ext cx="749320" cy="3746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3" y="4154622"/>
            <a:ext cx="861249" cy="64593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578" y="3692008"/>
            <a:ext cx="333375" cy="476250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3916653" y="362438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Multi </a:t>
            </a:r>
            <a:r>
              <a:rPr lang="de-AT" sz="800" b="0" i="0" u="none" strike="noStrike" dirty="0" err="1" smtClean="0">
                <a:solidFill>
                  <a:srgbClr val="000000"/>
                </a:solidFill>
                <a:latin typeface="Arial Narrow"/>
              </a:rPr>
              <a:t>Tip</a:t>
            </a:r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 System 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8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9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30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1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14000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5" y="675977"/>
            <a:ext cx="8669263" cy="17314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91" y="3663319"/>
            <a:ext cx="619125" cy="495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19|20 // Nordic // Палки 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RC9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RC9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2074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Гоночная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модель для соревнований и тренировок.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Палки стали на 20% жёстче при том же весе. Эргономичная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новая рукоятка </a:t>
            </a: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с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пробкой </a:t>
            </a:r>
            <a:r>
              <a:rPr lang="en-US" sz="900" dirty="0" err="1">
                <a:solidFill>
                  <a:srgbClr val="000000"/>
                </a:solidFill>
                <a:latin typeface="Arial Narrow"/>
              </a:rPr>
              <a:t>Mucos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®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в зоне хвата. О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птимизированный новый темляк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F-Speed 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значительно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улучшает контроль за палкой и даёт максимальную передачу энергии во время отталкивания Система быстрозаменяемых лапок </a:t>
            </a:r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Multi Tip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. Доступны в разборном виде.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80726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Лёгкое 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древко из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100% </a:t>
            </a:r>
            <a:r>
              <a:rPr lang="de-AT" sz="900" dirty="0">
                <a:latin typeface="Arial Narrow" panose="020B0606020202030204" pitchFamily="34" charset="0"/>
                <a:cs typeface="Arial" panose="020B0604020202020204" pitchFamily="34" charset="0"/>
              </a:rPr>
              <a:t>Air Carbon </a:t>
            </a:r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HM 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углеволокна</a:t>
            </a:r>
            <a:r>
              <a:rPr lang="ru-RU" sz="900" dirty="0">
                <a:solidFill>
                  <a:srgbClr val="000000"/>
                </a:solidFill>
                <a:latin typeface="Arial Narrow"/>
              </a:rPr>
              <a:t>
Эффективно передают усилия и прекрасно работают
Система быстрозаменяемых лапок Multi-tip</a:t>
            </a: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80517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Z40319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135-175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2.5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/ K155, K175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100% углеволокно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Air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Carbon HM 4.8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F-Speed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Multi Tip Aero S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Sintered metal
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01473" y="3615053"/>
            <a:ext cx="85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100%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Air </a:t>
            </a:r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Carbon HM Shaft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809" y="4246458"/>
            <a:ext cx="333375" cy="47625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962186" y="426913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Multi </a:t>
            </a:r>
            <a:r>
              <a:rPr lang="de-AT" sz="800" b="0" i="0" u="none" strike="noStrike" dirty="0" err="1" smtClean="0">
                <a:solidFill>
                  <a:srgbClr val="000000"/>
                </a:solidFill>
                <a:latin typeface="Arial Narrow"/>
              </a:rPr>
              <a:t>Tip</a:t>
            </a:r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 System 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24154" y="361950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b="0" i="0" u="none" strike="noStrike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b="0" i="0" u="none" strike="noStrike" dirty="0" err="1" smtClean="0">
                <a:solidFill>
                  <a:srgbClr val="000000"/>
                </a:solidFill>
                <a:latin typeface="Arial Narrow"/>
              </a:rPr>
              <a:t>Grip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424154" y="42386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de-AT" sz="800" dirty="0" smtClean="0">
                <a:solidFill>
                  <a:srgbClr val="000000"/>
                </a:solidFill>
                <a:latin typeface="Arial Narrow"/>
              </a:rPr>
              <a:t>F-Speed </a:t>
            </a:r>
            <a:r>
              <a:rPr lang="de-AT" sz="800" dirty="0" err="1" smtClean="0">
                <a:solidFill>
                  <a:srgbClr val="000000"/>
                </a:solidFill>
                <a:latin typeface="Arial Narrow"/>
              </a:rPr>
              <a:t>Strap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284">
            <a:off x="4753442" y="3748267"/>
            <a:ext cx="749320" cy="37466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3" y="4154622"/>
            <a:ext cx="861249" cy="645937"/>
          </a:xfrm>
          <a:prstGeom prst="rect">
            <a:avLst/>
          </a:prstGeom>
        </p:spPr>
      </p:pic>
      <p:sp>
        <p:nvSpPr>
          <p:cNvPr id="29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30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31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2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10500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2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6" y="1223378"/>
            <a:ext cx="8073677" cy="8380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953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286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111625"/>
            <a:ext cx="619125" cy="5905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19|20 // Nordic // Палки 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RC5 - QC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RC5 - QC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Спортивная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композитная модель для тренировок и любительских соревнований.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Новые палки с улучшенным соотношением прочность-вес. Рукоятка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Race Cork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пробкой в зоне хвата. Система темляков 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Quick </a:t>
            </a:r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Click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 позволяет быстро отстегнуть/пристегнуть темляк  к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рукоятке. Большая 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гоночная лапка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Race</a:t>
            </a:r>
            <a:r>
              <a:rPr lang="ru-RU" sz="9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 Narrow" panose="020B0606020202030204" pitchFamily="34" charset="0"/>
                <a:cs typeface="Arial" pitchFamily="34" charset="0"/>
              </a:rPr>
              <a:t>Lite </a:t>
            </a:r>
            <a:r>
              <a:rPr lang="en-US" sz="900" dirty="0">
                <a:latin typeface="Arial Narrow" panose="020B0606020202030204" pitchFamily="34" charset="0"/>
                <a:cs typeface="Arial" pitchFamily="34" charset="0"/>
              </a:rPr>
              <a:t>Aero</a:t>
            </a:r>
            <a:r>
              <a:rPr lang="ru-RU" sz="900" dirty="0"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Удобно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использовать на марафонах.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lang="ru-RU" sz="900" b="0" i="0" u="none" strike="noStrike" dirty="0" smtClean="0">
              <a:solidFill>
                <a:srgbClr val="000000"/>
              </a:solidFill>
              <a:latin typeface="Arial Narrow"/>
            </a:endParaRPr>
          </a:p>
          <a:p>
            <a:pPr lvl="0" indent="0" algn="l" fontAlgn="base">
              <a:lnSpc>
                <a:spcPts val="1000"/>
              </a:lnSpc>
            </a:pPr>
            <a:endParaRPr lang="ru-RU" sz="900" dirty="0">
              <a:solidFill>
                <a:srgbClr val="000000"/>
              </a:solidFill>
              <a:latin typeface="Arial Narrow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Лёгкая композитная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спортивная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модель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Повышенная прочность и оптимальный баланс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Быстро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и легко отстегивается /пристегивается темляк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Z41319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130-170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20% углеволокно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Air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Carbon HM 4.0
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9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Race Cork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Quick Click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Big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 Tip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Air Carbon HM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Race Cork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Quick Click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4" y="4238625"/>
            <a:ext cx="1092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Race Lite Aero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Big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6200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158064"/>
            <a:ext cx="8099970" cy="9903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54" y="3676650"/>
            <a:ext cx="619125" cy="4953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29" y="3676650"/>
            <a:ext cx="619125" cy="4286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54" y="4295775"/>
            <a:ext cx="619125" cy="42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029" y="4295775"/>
            <a:ext cx="619125" cy="4286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950" y="4897620"/>
            <a:ext cx="8276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900" dirty="0">
                <a:solidFill>
                  <a:srgbClr val="FFFFFF"/>
                </a:solidFill>
                <a:latin typeface="Arial Narrow"/>
              </a:rPr>
              <a:t>Модельный ряд 19|20 // Nordic // Палки // Race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950" y="374249"/>
            <a:ext cx="8276654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2800" b="1" i="0" u="none" strike="noStrike">
                <a:solidFill>
                  <a:srgbClr val="000000"/>
                </a:solidFill>
                <a:latin typeface="Arial Narrow"/>
              </a:rPr>
              <a:t>RC3 CARBON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2025981"/>
            <a:ext cx="387923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1000" b="1" i="0" u="none" strike="noStrike">
                <a:solidFill>
                  <a:srgbClr val="000000"/>
                </a:solidFill>
                <a:latin typeface="Arial Narrow"/>
              </a:rPr>
              <a:t>RC3 CARBON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1950" y="2234696"/>
            <a:ext cx="2698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fontAlgn="base">
              <a:lnSpc>
                <a:spcPts val="1000"/>
              </a:lnSpc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Отличный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выбор для любителей. Композитная палка с износостойкой пробковой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рукояткой</a:t>
            </a:r>
            <a:r>
              <a:rPr lang="en-U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Filled Cork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и гоночным темляком </a:t>
            </a:r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Race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. Большая гоночная лапка </a:t>
            </a:r>
            <a:r>
              <a:rPr lang="en-US" sz="900" dirty="0">
                <a:solidFill>
                  <a:srgbClr val="000000"/>
                </a:solidFill>
                <a:latin typeface="Arial Narrow"/>
              </a:rPr>
              <a:t>Race Lite </a:t>
            </a:r>
            <a:r>
              <a:rPr lang="en-US" sz="900" dirty="0" smtClean="0">
                <a:solidFill>
                  <a:srgbClr val="000000"/>
                </a:solidFill>
                <a:latin typeface="Arial Narrow"/>
              </a:rPr>
              <a:t>Aero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кататься в любых погодных условиях.</a:t>
            </a:r>
            <a:endParaRPr lang="de-AT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indent="0" algn="l" fontAlgn="base">
              <a:lnSpc>
                <a:spcPts val="1000"/>
              </a:lnSpc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8691" y="2234696"/>
            <a:ext cx="2698909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Лёгкая композитная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спортивная модель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Износостойкая </a:t>
            </a:r>
            <a:r>
              <a:rPr lang="ru-RU" sz="900" dirty="0">
                <a:latin typeface="Arial Narrow" panose="020B0606020202030204" pitchFamily="34" charset="0"/>
                <a:cs typeface="Arial" panose="020B0604020202020204" pitchFamily="34" charset="0"/>
              </a:rPr>
              <a:t>пробковая </a:t>
            </a:r>
            <a:r>
              <a:rPr lang="ru-RU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рукоятка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Дышащий гоночный неопреновый темляк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buFont typeface="Wingdings" charset="2"/>
              <a:buChar char="§"/>
            </a:pPr>
            <a:endParaRPr sz="9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7527" y="2234696"/>
            <a:ext cx="26989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900000" algn="l"/>
              </a:tabLst>
            </a:lvl1pPr>
          </a:lstStyle>
          <a:p>
            <a:pPr lvl="0" indent="0" algn="l" fontAlgn="base">
              <a:lnSpc>
                <a:spcPts val="1000"/>
              </a:lnSpc>
            </a:pP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Артикул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Z41519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Ростовка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120-170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(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интервал 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5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см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Длина образцов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145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см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Древко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Air Carbon Composite 3.0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Диаметры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16:9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мм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Рукоятка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Filled Cork Grip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Темляк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Race Strap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Лапка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Race</a:t>
            </a:r>
            <a:r>
              <a:rPr lang="ru-RU" sz="9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900" b="0" i="0" u="none" strike="noStrike" dirty="0" smtClean="0">
                <a:solidFill>
                  <a:srgbClr val="000000"/>
                </a:solidFill>
                <a:latin typeface="Arial Narrow"/>
              </a:rPr>
              <a:t>L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ite 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Aero Big Basket
</a:t>
            </a:r>
            <a:r>
              <a:rPr lang="ru-RU" sz="900" dirty="0" smtClean="0">
                <a:solidFill>
                  <a:srgbClr val="000000"/>
                </a:solidFill>
                <a:latin typeface="Arial Narrow"/>
              </a:rPr>
              <a:t>Наконечник</a:t>
            </a:r>
            <a:r>
              <a:rPr sz="900" b="0" i="0" u="none" strike="noStrike" dirty="0" smtClean="0">
                <a:solidFill>
                  <a:srgbClr val="000000"/>
                </a:solidFill>
                <a:latin typeface="Arial Narrow"/>
              </a:rPr>
              <a:t>:</a:t>
            </a:r>
            <a:r>
              <a:rPr sz="900" b="0" i="0" u="none" strike="noStrike" dirty="0">
                <a:solidFill>
                  <a:srgbClr val="000000"/>
                </a:solidFill>
                <a:latin typeface="Arial Narrow"/>
              </a:rPr>
              <a:t>	Hardened steel
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47779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Air Carbon HM Shaft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24154" y="3619500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Filled Cork Grip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47779" y="4238625"/>
            <a:ext cx="857250" cy="14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>
                <a:solidFill>
                  <a:srgbClr val="000000"/>
                </a:solidFill>
                <a:latin typeface="Arial Narrow"/>
              </a:rPr>
              <a:t>Race Strap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24153" y="4238625"/>
            <a:ext cx="965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sz="800" b="0" i="0" u="none" strike="noStrike" dirty="0">
                <a:solidFill>
                  <a:srgbClr val="000000"/>
                </a:solidFill>
                <a:latin typeface="Arial Narrow"/>
              </a:rPr>
              <a:t>Race Lite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Aero</a:t>
            </a:r>
            <a:r>
              <a:rPr lang="ru-RU" sz="800" b="0" i="0" u="none" strike="noStrike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sz="800" b="0" i="0" u="none" strike="noStrike" dirty="0" smtClean="0">
                <a:solidFill>
                  <a:srgbClr val="000000"/>
                </a:solidFill>
                <a:latin typeface="Arial Narrow"/>
              </a:rPr>
              <a:t>Big</a:t>
            </a:r>
            <a:endParaRPr sz="800" b="0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Textfeld 12"/>
          <p:cNvSpPr txBox="1"/>
          <p:nvPr/>
        </p:nvSpPr>
        <p:spPr>
          <a:xfrm>
            <a:off x="6117527" y="2025981"/>
            <a:ext cx="2770478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ИНФОРМАЦИЯ:</a:t>
            </a:r>
          </a:p>
        </p:txBody>
      </p:sp>
      <p:sp>
        <p:nvSpPr>
          <p:cNvPr id="24" name="Textfeld 10"/>
          <p:cNvSpPr txBox="1"/>
          <p:nvPr/>
        </p:nvSpPr>
        <p:spPr>
          <a:xfrm>
            <a:off x="3238691" y="2025981"/>
            <a:ext cx="2807267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fontAlgn="base"/>
            <a:r>
              <a:rPr lang="ru-RU" sz="1000" b="1" dirty="0">
                <a:solidFill>
                  <a:srgbClr val="000000"/>
                </a:solidFill>
                <a:latin typeface="Arial Narrow"/>
              </a:rPr>
              <a:t>ПРЕИМУЩЕСТВА ДЛЯ ПОТРЕБИТЕЛЕЙ:</a:t>
            </a:r>
          </a:p>
        </p:txBody>
      </p:sp>
      <p:sp>
        <p:nvSpPr>
          <p:cNvPr id="25" name="Textfeld 11"/>
          <p:cNvSpPr txBox="1"/>
          <p:nvPr/>
        </p:nvSpPr>
        <p:spPr>
          <a:xfrm>
            <a:off x="3238691" y="3418618"/>
            <a:ext cx="2551272" cy="24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tabLst>
                <a:tab pos="620713" algn="l"/>
              </a:tabLst>
            </a:lvl1pPr>
          </a:lstStyle>
          <a:p>
            <a:pPr lvl="0" indent="0" algn="l" fontAlgn="base"/>
            <a:r>
              <a:rPr lang="ru-RU" sz="1000" b="1" i="0" u="none" strike="noStrike" dirty="0" smtClean="0">
                <a:solidFill>
                  <a:srgbClr val="000000"/>
                </a:solidFill>
                <a:latin typeface="Arial Narrow"/>
              </a:rPr>
              <a:t>ОСНОВЫЕ ТЕХНОЛОГИИ:</a:t>
            </a:r>
            <a:endParaRPr sz="1000" b="1" i="0" u="none" strike="noStrik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6810376" y="374249"/>
            <a:ext cx="1052513" cy="378619"/>
          </a:xfrm>
          <a:prstGeom prst="round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2056"/>
                </a:solidFill>
                <a:latin typeface="Helvetica" charset="-52"/>
              </a:rPr>
              <a:t>4800</a:t>
            </a:r>
            <a:endParaRPr lang="ru-RU" dirty="0">
              <a:solidFill>
                <a:srgbClr val="2E2056"/>
              </a:solidFill>
              <a:latin typeface="Helvetica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1468</Words>
  <Application>Microsoft Office PowerPoint</Application>
  <PresentationFormat>Экран (16:9)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2007 PPTX Test Document</dc:title>
  <dc:subject>Office 2007 PPTX Test Document</dc:subject>
  <dc:creator>PMD pptx Exporter</dc:creator>
  <cp:keywords>office 2007 openxml php</cp:keywords>
  <dc:description>Test document for Office 2007 PPTX, generated using PHP classes.</dc:description>
  <cp:lastModifiedBy>konstantin novikov</cp:lastModifiedBy>
  <cp:revision>64</cp:revision>
  <dcterms:created xsi:type="dcterms:W3CDTF">2018-09-27T11:00:23Z</dcterms:created>
  <dcterms:modified xsi:type="dcterms:W3CDTF">2019-02-06T07:19:18Z</dcterms:modified>
  <cp:category>Test result file</cp:category>
</cp:coreProperties>
</file>